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86938" autoAdjust="0"/>
  </p:normalViewPr>
  <p:slideViewPr>
    <p:cSldViewPr snapToGrid="0">
      <p:cViewPr varScale="1">
        <p:scale>
          <a:sx n="101" d="100"/>
          <a:sy n="101" d="100"/>
        </p:scale>
        <p:origin x="-191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25/09/2015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25/09/2015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25/09/2015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25/09/2015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25/09/2015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25/09/2015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25/09/2015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25/09/2015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24" y="3958788"/>
            <a:ext cx="4803176" cy="238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filmatoX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GRAZIE  PER  L’ATTENZIONE</a:t>
            </a:r>
          </a:p>
          <a:p>
            <a:pPr algn="ctr"/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Domande?</a:t>
            </a:r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38" y="47135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 Applicazione </a:t>
            </a:r>
            <a:r>
              <a:rPr lang="it-IT" sz="2000" dirty="0">
                <a:latin typeface="Cambria" panose="02040503050406030204" pitchFamily="18" charset="0"/>
              </a:rPr>
              <a:t>desktop (Space </a:t>
            </a:r>
            <a:r>
              <a:rPr lang="it-IT" sz="2000" dirty="0" err="1">
                <a:latin typeface="Cambria" panose="02040503050406030204" pitchFamily="18" charset="0"/>
              </a:rPr>
              <a:t>Invaders</a:t>
            </a:r>
            <a:r>
              <a:rPr lang="it-IT" sz="2000" dirty="0">
                <a:latin typeface="Cambria" panose="02040503050406030204" pitchFamily="18" charset="0"/>
              </a:rPr>
              <a:t>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ed occhiali 3D  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188191" y="3685879"/>
            <a:ext cx="8804978" cy="244432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08" y="1158630"/>
            <a:ext cx="3155641" cy="236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</a:t>
            </a:r>
            <a:r>
              <a:rPr lang="it-IT" sz="2000" dirty="0" smtClean="0">
                <a:latin typeface="Cambria" panose="02040503050406030204" pitchFamily="18" charset="0"/>
              </a:rPr>
              <a:t>al trattamento 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Trattamento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404</TotalTime>
  <Words>1481</Words>
  <Application>Microsoft Office PowerPoint</Application>
  <PresentationFormat>Presentazione su schermo (4:3)</PresentationFormat>
  <Paragraphs>240</Paragraphs>
  <Slides>21</Slides>
  <Notes>21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Matteo Zambelli</cp:lastModifiedBy>
  <cp:revision>39</cp:revision>
  <dcterms:created xsi:type="dcterms:W3CDTF">2015-09-06T08:07:49Z</dcterms:created>
  <dcterms:modified xsi:type="dcterms:W3CDTF">2015-09-25T14:12:30Z</dcterms:modified>
</cp:coreProperties>
</file>